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179" autoAdjust="0"/>
    <p:restoredTop sz="94660"/>
  </p:normalViewPr>
  <p:slideViewPr>
    <p:cSldViewPr>
      <p:cViewPr varScale="1">
        <p:scale>
          <a:sx n="99" d="100"/>
          <a:sy n="99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AFCFC-829D-40B0-9DDD-F3B41A3ECD42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FFC6C-59CB-4651-8697-6B6F41F01F53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6145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FFC6C-59CB-4651-8697-6B6F41F01F53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920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pictogram als u een afbeelding wilt toevoegen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40CD848-0AC4-4640-85FB-25592D261738}" type="datetimeFigureOut">
              <a:rPr lang="nl-NL" smtClean="0"/>
              <a:t>23-05-2013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1D5224C-4F85-45D1-9B33-522DAE912363}" type="slidenum">
              <a:rPr lang="nl-NL" smtClean="0"/>
              <a:t>‹nr.›</a:t>
            </a:fld>
            <a:endParaRPr lang="nl-N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0" y="3068960"/>
            <a:ext cx="4788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Thuisbioscoop</a:t>
            </a:r>
          </a:p>
          <a:p>
            <a:r>
              <a:rPr lang="nl-NL" sz="1200" dirty="0" smtClean="0"/>
              <a:t>In de toekomst</a:t>
            </a:r>
          </a:p>
        </p:txBody>
      </p:sp>
      <p:pic>
        <p:nvPicPr>
          <p:cNvPr id="1026" name="Picture 2" descr="http://www.modeblog.nl/wp-content/uploads/2012/01/Duurste-huis-van-201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70"/>
          <a:stretch/>
        </p:blipFill>
        <p:spPr bwMode="auto">
          <a:xfrm>
            <a:off x="4860032" y="4829734"/>
            <a:ext cx="2875062" cy="165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estreepte PIJL-RECHTS 4"/>
          <p:cNvSpPr/>
          <p:nvPr/>
        </p:nvSpPr>
        <p:spPr>
          <a:xfrm>
            <a:off x="3635896" y="5433246"/>
            <a:ext cx="1080120" cy="444025"/>
          </a:xfrm>
          <a:prstGeom prst="stripedRightArrow">
            <a:avLst>
              <a:gd name="adj1" fmla="val 39303"/>
              <a:gd name="adj2" fmla="val 72719"/>
            </a:avLst>
          </a:prstGeom>
          <a:solidFill>
            <a:schemeClr val="bg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1030" name="Picture 6" descr="http://imagene.youropi.com/pathe-bioscoop-buitenhof-activiteit-den-haa-1(p:activity,7541)(c:0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869160"/>
            <a:ext cx="2474640" cy="1649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3707904" y="50851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Gaat 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224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Vlechtwerk">
  <a:themeElements>
    <a:clrScheme name="Vlechtwerk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echtwerk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26</TotalTime>
  <Words>7</Words>
  <Application>Microsoft Office PowerPoint</Application>
  <PresentationFormat>Diavoorstelling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Vlechtwerk</vt:lpstr>
      <vt:lpstr>PowerPoint-presentatie</vt:lpstr>
    </vt:vector>
  </TitlesOfParts>
  <Company>Utopia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Gr6</dc:creator>
  <cp:lastModifiedBy>Gr6</cp:lastModifiedBy>
  <cp:revision>3</cp:revision>
  <dcterms:created xsi:type="dcterms:W3CDTF">2013-05-23T12:42:05Z</dcterms:created>
  <dcterms:modified xsi:type="dcterms:W3CDTF">2013-05-23T13:08:19Z</dcterms:modified>
</cp:coreProperties>
</file>